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"/>
  </p:notesMasterIdLst>
  <p:sldIdLst>
    <p:sldId id="267" r:id="rId2"/>
    <p:sldId id="286" r:id="rId3"/>
    <p:sldId id="287" r:id="rId4"/>
    <p:sldId id="288" r:id="rId5"/>
  </p:sldIdLst>
  <p:sldSz cx="18288000" cy="10287000"/>
  <p:notesSz cx="6858000" cy="9144000"/>
  <p:embeddedFontLst>
    <p:embeddedFont>
      <p:font typeface="Calibri" panose="020F0502020204030204" pitchFamily="34" charset="0"/>
      <p:regular r:id="rId7"/>
      <p:bold r:id="rId8"/>
      <p:italic r:id="rId9"/>
      <p:boldItalic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322" y="1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ED9DF4-E2B6-4382-8ED0-015A8360883D}" type="datetimeFigureOut">
              <a:rPr lang="ru-RU" smtClean="0"/>
              <a:t>28.06.2022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E74EE1-5F0A-4B26-8473-F093D7552A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706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Проведены установочные </a:t>
            </a:r>
            <a:r>
              <a:rPr lang="ru-RU" baseline="0" dirty="0"/>
              <a:t>встречи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DB513-0CFC-45D1-8409-342C483F0FD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881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Проведены установочные </a:t>
            </a:r>
            <a:r>
              <a:rPr lang="ru-RU" baseline="0" dirty="0"/>
              <a:t>встречи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DB513-0CFC-45D1-8409-342C483F0FD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371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Проведены установочные </a:t>
            </a:r>
            <a:r>
              <a:rPr lang="ru-RU" baseline="0" dirty="0"/>
              <a:t>встречи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DB513-0CFC-45D1-8409-342C483F0FD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223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Проведены установочные </a:t>
            </a:r>
            <a:r>
              <a:rPr lang="ru-RU" baseline="0" dirty="0"/>
              <a:t>встречи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DB513-0CFC-45D1-8409-342C483F0FD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609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480" y="190421"/>
            <a:ext cx="1314904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000" b="1" kern="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F9176FB7-8351-4E87-8384-2BE24CB62B8F}"/>
              </a:ext>
            </a:extLst>
          </p:cNvPr>
          <p:cNvCxnSpPr>
            <a:cxnSpLocks/>
          </p:cNvCxnSpPr>
          <p:nvPr/>
        </p:nvCxnSpPr>
        <p:spPr>
          <a:xfrm>
            <a:off x="2606040" y="1483083"/>
            <a:ext cx="156819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>
            <a:extLst>
              <a:ext uri="{FF2B5EF4-FFF2-40B4-BE49-F238E27FC236}">
                <a16:creationId xmlns:a16="http://schemas.microsoft.com/office/drawing/2014/main" id="{22D81CA3-62A2-489B-B93E-97DAB6C41C43}"/>
              </a:ext>
            </a:extLst>
          </p:cNvPr>
          <p:cNvSpPr/>
          <p:nvPr/>
        </p:nvSpPr>
        <p:spPr>
          <a:xfrm>
            <a:off x="4430268" y="6401684"/>
            <a:ext cx="12508992" cy="1073538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endParaRPr lang="ru-RU" sz="5400" b="1" kern="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DC1CD8-90BE-422E-A2B3-8511DBE832A3}"/>
              </a:ext>
            </a:extLst>
          </p:cNvPr>
          <p:cNvSpPr txBox="1"/>
          <p:nvPr/>
        </p:nvSpPr>
        <p:spPr>
          <a:xfrm>
            <a:off x="1007072" y="-18223"/>
            <a:ext cx="16998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БЕСЕДКА И БЛАГОУСТРОЙСТВО </a:t>
            </a:r>
          </a:p>
          <a:p>
            <a:pPr algn="r"/>
            <a:r>
              <a:rPr lang="ru-RU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ПАРКЕ ЧЕРНОБЫЛЬЦЕВ</a:t>
            </a: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2290BD99-C9FC-4573-A835-C7ED9ABC695B}"/>
              </a:ext>
            </a:extLst>
          </p:cNvPr>
          <p:cNvSpPr txBox="1"/>
          <p:nvPr/>
        </p:nvSpPr>
        <p:spPr>
          <a:xfrm>
            <a:off x="475915" y="3982432"/>
            <a:ext cx="6530745" cy="6892401"/>
          </a:xfrm>
          <a:prstGeom prst="rect">
            <a:avLst/>
          </a:prstGeom>
        </p:spPr>
        <p:txBody>
          <a:bodyPr vert="horz" wrap="square" lIns="0" tIns="12701" rIns="0" bIns="0" rtlCol="0">
            <a:spAutoFit/>
          </a:bodyPr>
          <a:lstStyle/>
          <a:p>
            <a:pPr marL="12701">
              <a:lnSpc>
                <a:spcPct val="125000"/>
              </a:lnSpc>
            </a:pPr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МЕЦЕНАТЫ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41326" indent="-428625">
              <a:lnSpc>
                <a:spcPct val="125000"/>
              </a:lnSpc>
              <a:buFont typeface="Arial" panose="020B0604020202020204" pitchFamily="34" charset="0"/>
              <a:buChar char="―"/>
            </a:pPr>
            <a:r>
              <a:rPr lang="ru-RU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«РЕНТ»</a:t>
            </a:r>
            <a:endParaRPr lang="en-US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1326" indent="-428625">
              <a:lnSpc>
                <a:spcPct val="125000"/>
              </a:lnSpc>
              <a:buFont typeface="Arial" panose="020B0604020202020204" pitchFamily="34" charset="0"/>
              <a:buChar char="―"/>
            </a:pPr>
            <a:r>
              <a:rPr lang="ru-RU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«КИПМЕТСЕРВИС» </a:t>
            </a:r>
          </a:p>
          <a:p>
            <a:pPr marL="441326" indent="-428625">
              <a:lnSpc>
                <a:spcPct val="125000"/>
              </a:lnSpc>
              <a:buFont typeface="Arial" panose="020B0604020202020204" pitchFamily="34" charset="0"/>
              <a:buChar char="―"/>
            </a:pPr>
            <a:r>
              <a:rPr lang="ru-RU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«УНИВЕРСАЛМЕТСЕРВИС»</a:t>
            </a:r>
          </a:p>
          <a:p>
            <a:pPr marL="441326" indent="-428625">
              <a:lnSpc>
                <a:spcPct val="125000"/>
              </a:lnSpc>
              <a:buFont typeface="Arial" panose="020B0604020202020204" pitchFamily="34" charset="0"/>
              <a:buChar char="―"/>
            </a:pPr>
            <a:r>
              <a:rPr lang="ru-RU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«ЧТК «НОВЫЙ» </a:t>
            </a:r>
          </a:p>
          <a:p>
            <a:pPr marL="441326" indent="-428625">
              <a:lnSpc>
                <a:spcPct val="125000"/>
              </a:lnSpc>
              <a:buFont typeface="Arial" panose="020B0604020202020204" pitchFamily="34" charset="0"/>
              <a:buChar char="―"/>
            </a:pPr>
            <a:r>
              <a:rPr lang="ru-RU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«ТЕХНОСВЕТ ГРУПП» </a:t>
            </a:r>
          </a:p>
          <a:p>
            <a:pPr marL="441326" indent="-428625">
              <a:lnSpc>
                <a:spcPct val="125000"/>
              </a:lnSpc>
              <a:buFont typeface="Arial" panose="020B0604020202020204" pitchFamily="34" charset="0"/>
              <a:buChar char="―"/>
            </a:pPr>
            <a:r>
              <a:rPr lang="ru-RU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«ПРИРОДООХРАННЫЙ ЦЕНТР ГРУПП»</a:t>
            </a:r>
          </a:p>
          <a:p>
            <a:pPr marL="441326" indent="-428625">
              <a:lnSpc>
                <a:spcPct val="125000"/>
              </a:lnSpc>
              <a:buFont typeface="Arial" panose="020B0604020202020204" pitchFamily="34" charset="0"/>
              <a:buChar char="―"/>
            </a:pPr>
            <a:r>
              <a:rPr lang="ru-RU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«СТРОЙИНЖИНИРИНГ»</a:t>
            </a:r>
          </a:p>
          <a:p>
            <a:pPr marL="12701">
              <a:lnSpc>
                <a:spcPct val="125000"/>
              </a:lnSpc>
            </a:pPr>
            <a:endParaRPr lang="ru-RU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1">
              <a:lnSpc>
                <a:spcPct val="125000"/>
              </a:lnSpc>
            </a:pPr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ПОДРЯДЧИКИ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41326" indent="-428625">
              <a:lnSpc>
                <a:spcPct val="125000"/>
              </a:lnSpc>
              <a:buFont typeface="Arial" panose="020B0604020202020204" pitchFamily="34" charset="0"/>
              <a:buChar char="―"/>
            </a:pPr>
            <a:r>
              <a:rPr lang="ru-RU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ИП ХОЛОВ НИКОЛАЙ АЛЕКСЕЕВИЧ</a:t>
            </a:r>
            <a:endParaRPr lang="en-US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1326" indent="-428625">
              <a:lnSpc>
                <a:spcPct val="125000"/>
              </a:lnSpc>
              <a:buFont typeface="Arial" panose="020B0604020202020204" pitchFamily="34" charset="0"/>
              <a:buChar char="―"/>
            </a:pPr>
            <a:r>
              <a:rPr lang="ru-RU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ЗАО «РОССТРОЙ»</a:t>
            </a:r>
          </a:p>
          <a:p>
            <a:pPr marL="12701">
              <a:lnSpc>
                <a:spcPct val="125000"/>
              </a:lnSpc>
            </a:pPr>
            <a:endParaRPr lang="ru-RU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1">
              <a:lnSpc>
                <a:spcPct val="125000"/>
              </a:lnSpc>
            </a:pP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F18F7519-06C7-4035-9F5F-2752584D50A5}"/>
              </a:ext>
            </a:extLst>
          </p:cNvPr>
          <p:cNvSpPr/>
          <p:nvPr/>
        </p:nvSpPr>
        <p:spPr>
          <a:xfrm>
            <a:off x="724840" y="936364"/>
            <a:ext cx="4124811" cy="2529191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r>
              <a:rPr lang="ru-RU" sz="108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  <a:endParaRPr lang="ru-RU" sz="8100" b="1" kern="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4BAEB6C9-B4C1-4FFE-8B42-7E238A62B976}"/>
              </a:ext>
            </a:extLst>
          </p:cNvPr>
          <p:cNvSpPr txBox="1"/>
          <p:nvPr/>
        </p:nvSpPr>
        <p:spPr>
          <a:xfrm>
            <a:off x="475915" y="2786970"/>
            <a:ext cx="4551960" cy="995145"/>
          </a:xfrm>
          <a:prstGeom prst="rect">
            <a:avLst/>
          </a:prstGeom>
        </p:spPr>
        <p:txBody>
          <a:bodyPr vert="horz" wrap="square" lIns="0" tIns="12701" rIns="0" bIns="0" rtlCol="0">
            <a:spAutoFit/>
          </a:bodyPr>
          <a:lstStyle/>
          <a:p>
            <a:pPr marL="12701" algn="ctr">
              <a:spcBef>
                <a:spcPts val="100"/>
              </a:spcBef>
            </a:pPr>
            <a:r>
              <a:rPr lang="ru-RU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РУБ.</a:t>
            </a:r>
          </a:p>
          <a:p>
            <a:pPr marL="12701" algn="ctr">
              <a:spcBef>
                <a:spcPts val="100"/>
              </a:spcBef>
            </a:pPr>
            <a:r>
              <a:rPr lang="ru-RU" sz="21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ОБЪЁМ ФИНАНСИРОВАНИЯ ПРОЕКТА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BA88F4-AD23-EE6B-D8AC-10A2EA130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517" y="1760081"/>
            <a:ext cx="11144200" cy="835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05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F9176FB7-8351-4E87-8384-2BE24CB62B8F}"/>
              </a:ext>
            </a:extLst>
          </p:cNvPr>
          <p:cNvCxnSpPr>
            <a:cxnSpLocks/>
          </p:cNvCxnSpPr>
          <p:nvPr/>
        </p:nvCxnSpPr>
        <p:spPr>
          <a:xfrm flipV="1">
            <a:off x="589512" y="1085444"/>
            <a:ext cx="17705415" cy="1622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utoShape 10" descr="Какие рыбные консервы нельзя есть // НТВ.Ru">
            <a:extLst>
              <a:ext uri="{FF2B5EF4-FFF2-40B4-BE49-F238E27FC236}">
                <a16:creationId xmlns:a16="http://schemas.microsoft.com/office/drawing/2014/main" id="{DF0786B3-3A1C-4AA0-B45E-DA2D53F9B0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976283" y="-973413"/>
            <a:ext cx="103181" cy="8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ru-RU" sz="270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29BD2E5-FA73-4150-90D2-0F91F3C7EBCA}"/>
              </a:ext>
            </a:extLst>
          </p:cNvPr>
          <p:cNvSpPr txBox="1"/>
          <p:nvPr/>
        </p:nvSpPr>
        <p:spPr>
          <a:xfrm>
            <a:off x="927026" y="77581"/>
            <a:ext cx="17304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ПОДАРКИ ВЕТЕРАНАМ КО ДНЮ ПОБЕДЫ</a:t>
            </a:r>
            <a:endParaRPr lang="ru-RU" sz="48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A7BF95-F219-475F-AFCA-4C873E6F68F3}"/>
              </a:ext>
            </a:extLst>
          </p:cNvPr>
          <p:cNvSpPr txBox="1"/>
          <p:nvPr/>
        </p:nvSpPr>
        <p:spPr>
          <a:xfrm>
            <a:off x="1289632" y="3110697"/>
            <a:ext cx="35813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ПОДАРКОВ ДЛЯ ВЕТЕРАНОВ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BFA2FFA-70FE-45DC-BE84-B9ED62ACB016}"/>
              </a:ext>
            </a:extLst>
          </p:cNvPr>
          <p:cNvSpPr txBox="1"/>
          <p:nvPr/>
        </p:nvSpPr>
        <p:spPr>
          <a:xfrm>
            <a:off x="1082392" y="1222160"/>
            <a:ext cx="40120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70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B62A4D2-9CB3-4AF0-B431-184DDB9035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5"/>
          <a:stretch/>
        </p:blipFill>
        <p:spPr bwMode="auto">
          <a:xfrm>
            <a:off x="7391400" y="1222160"/>
            <a:ext cx="9843076" cy="906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3E8D984-D371-41FF-B435-9310BC5E3F54}"/>
              </a:ext>
            </a:extLst>
          </p:cNvPr>
          <p:cNvSpPr txBox="1"/>
          <p:nvPr/>
        </p:nvSpPr>
        <p:spPr>
          <a:xfrm>
            <a:off x="1053524" y="4335061"/>
            <a:ext cx="40120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1296AB-736A-406A-A4A2-18D1CD0B423E}"/>
              </a:ext>
            </a:extLst>
          </p:cNvPr>
          <p:cNvSpPr txBox="1"/>
          <p:nvPr/>
        </p:nvSpPr>
        <p:spPr>
          <a:xfrm>
            <a:off x="258047" y="6134100"/>
            <a:ext cx="564456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МСП ПОДДЕРЖАЛИ</a:t>
            </a:r>
          </a:p>
          <a:p>
            <a:pPr algn="ctr"/>
            <a:endParaRPr lang="ru-RU" sz="24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Symbol" panose="05050102010706020507" pitchFamily="18" charset="2"/>
              <a:buChar char="¾"/>
            </a:pPr>
            <a:r>
              <a:rPr lang="ru-RU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ООО «УЛЬТРАКРАФТ»</a:t>
            </a:r>
          </a:p>
          <a:p>
            <a:pPr marL="342900" indent="-342900">
              <a:buFont typeface="Symbol" panose="05050102010706020507" pitchFamily="18" charset="2"/>
              <a:buChar char="¾"/>
            </a:pPr>
            <a:r>
              <a:rPr lang="ru-RU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ООО «ГК МОРСЕН»</a:t>
            </a:r>
          </a:p>
          <a:p>
            <a:pPr marL="342900" indent="-342900">
              <a:buFont typeface="Symbol" panose="05050102010706020507" pitchFamily="18" charset="2"/>
              <a:buChar char="¾"/>
            </a:pPr>
            <a:r>
              <a:rPr lang="ru-RU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ООО «РЕДУТ»</a:t>
            </a:r>
          </a:p>
          <a:p>
            <a:pPr marL="342900" indent="-342900">
              <a:buFont typeface="Symbol" panose="05050102010706020507" pitchFamily="18" charset="2"/>
              <a:buChar char="¾"/>
            </a:pPr>
            <a:r>
              <a:rPr lang="ru-RU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ООО «СТРОЙИНЖИНИРИНГ»</a:t>
            </a:r>
          </a:p>
          <a:p>
            <a:pPr marL="342900" indent="-342900">
              <a:buFont typeface="Symbol" panose="05050102010706020507" pitchFamily="18" charset="2"/>
              <a:buChar char="¾"/>
            </a:pPr>
            <a:r>
              <a:rPr lang="ru-RU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ООО «СТК»</a:t>
            </a:r>
          </a:p>
        </p:txBody>
      </p:sp>
    </p:spTree>
    <p:extLst>
      <p:ext uri="{BB962C8B-B14F-4D97-AF65-F5344CB8AC3E}">
        <p14:creationId xmlns:p14="http://schemas.microsoft.com/office/powerpoint/2010/main" val="4056730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F9176FB7-8351-4E87-8384-2BE24CB62B8F}"/>
              </a:ext>
            </a:extLst>
          </p:cNvPr>
          <p:cNvCxnSpPr>
            <a:cxnSpLocks/>
          </p:cNvCxnSpPr>
          <p:nvPr/>
        </p:nvCxnSpPr>
        <p:spPr>
          <a:xfrm flipV="1">
            <a:off x="258047" y="1475244"/>
            <a:ext cx="17801353" cy="17199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utoShape 10" descr="Какие рыбные консервы нельзя есть // НТВ.Ru">
            <a:extLst>
              <a:ext uri="{FF2B5EF4-FFF2-40B4-BE49-F238E27FC236}">
                <a16:creationId xmlns:a16="http://schemas.microsoft.com/office/drawing/2014/main" id="{DF0786B3-3A1C-4AA0-B45E-DA2D53F9B0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976283" y="-973413"/>
            <a:ext cx="103181" cy="8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ru-RU" sz="270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29BD2E5-FA73-4150-90D2-0F91F3C7EBCA}"/>
              </a:ext>
            </a:extLst>
          </p:cNvPr>
          <p:cNvSpPr txBox="1"/>
          <p:nvPr/>
        </p:nvSpPr>
        <p:spPr>
          <a:xfrm>
            <a:off x="927026" y="77581"/>
            <a:ext cx="173042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ПЕРЕВОЗКА КРОВАТЕЙ В ЛАГЕРЬ «ЖЕМЧУЖИНА МОЛОГИ»</a:t>
            </a:r>
            <a:endParaRPr lang="ru-RU" sz="48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A7BF95-F219-475F-AFCA-4C873E6F68F3}"/>
              </a:ext>
            </a:extLst>
          </p:cNvPr>
          <p:cNvSpPr txBox="1"/>
          <p:nvPr/>
        </p:nvSpPr>
        <p:spPr>
          <a:xfrm>
            <a:off x="0" y="3848100"/>
            <a:ext cx="493250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ПЕРЕВОЗКА КРОВАТЕЙ И МАТРАСОВ В ДЕТСКИЙ ЛАГЕРЬ «ЖЕМЧУЖИНА МОЛОГИ»</a:t>
            </a:r>
            <a:r>
              <a:rPr lang="en-US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1296AB-736A-406A-A4A2-18D1CD0B423E}"/>
              </a:ext>
            </a:extLst>
          </p:cNvPr>
          <p:cNvSpPr txBox="1"/>
          <p:nvPr/>
        </p:nvSpPr>
        <p:spPr>
          <a:xfrm>
            <a:off x="533400" y="5890906"/>
            <a:ext cx="41293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24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Symbol" panose="05050102010706020507" pitchFamily="18" charset="2"/>
              <a:buChar char="¾"/>
            </a:pPr>
            <a:r>
              <a:rPr lang="ru-RU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ООО «НОВОТРАНС»</a:t>
            </a:r>
          </a:p>
          <a:p>
            <a:pPr marL="342900" indent="-342900">
              <a:buFont typeface="Symbol" panose="05050102010706020507" pitchFamily="18" charset="2"/>
              <a:buChar char="¾"/>
            </a:pPr>
            <a:r>
              <a:rPr lang="ru-RU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ООО «ВЕРТИКАЛЬ»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13F5CCE-C3A3-F777-358D-8C0078861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508" y="1657632"/>
            <a:ext cx="6615546" cy="826749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4DD44E-CEB1-DD3C-F117-F8B8C58F6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3386" y="1657632"/>
            <a:ext cx="6455124" cy="826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684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F9176FB7-8351-4E87-8384-2BE24CB62B8F}"/>
              </a:ext>
            </a:extLst>
          </p:cNvPr>
          <p:cNvCxnSpPr>
            <a:cxnSpLocks/>
          </p:cNvCxnSpPr>
          <p:nvPr/>
        </p:nvCxnSpPr>
        <p:spPr>
          <a:xfrm flipV="1">
            <a:off x="258047" y="1475244"/>
            <a:ext cx="17801353" cy="17199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utoShape 10" descr="Какие рыбные консервы нельзя есть // НТВ.Ru">
            <a:extLst>
              <a:ext uri="{FF2B5EF4-FFF2-40B4-BE49-F238E27FC236}">
                <a16:creationId xmlns:a16="http://schemas.microsoft.com/office/drawing/2014/main" id="{DF0786B3-3A1C-4AA0-B45E-DA2D53F9B0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976283" y="-973413"/>
            <a:ext cx="103181" cy="8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ru-RU" sz="270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29BD2E5-FA73-4150-90D2-0F91F3C7EBCA}"/>
              </a:ext>
            </a:extLst>
          </p:cNvPr>
          <p:cNvSpPr txBox="1"/>
          <p:nvPr/>
        </p:nvSpPr>
        <p:spPr>
          <a:xfrm>
            <a:off x="927026" y="77581"/>
            <a:ext cx="173042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УСТАНОВКА И ОБСЛУЖИВАНИЕ ПАНДУСА ДЛЯ ИНВАЛИДОВ </a:t>
            </a:r>
            <a:endParaRPr lang="ru-RU" sz="48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A7BF95-F219-475F-AFCA-4C873E6F68F3}"/>
              </a:ext>
            </a:extLst>
          </p:cNvPr>
          <p:cNvSpPr txBox="1"/>
          <p:nvPr/>
        </p:nvSpPr>
        <p:spPr>
          <a:xfrm>
            <a:off x="1066800" y="4991100"/>
            <a:ext cx="31260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УСТАНОВКА И ОБСЛУЖИВАНИЕ ПОДЪЕМНИКА НА УЛ. ГОРОДЕЦКАЯ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1296AB-736A-406A-A4A2-18D1CD0B423E}"/>
              </a:ext>
            </a:extLst>
          </p:cNvPr>
          <p:cNvSpPr txBox="1"/>
          <p:nvPr/>
        </p:nvSpPr>
        <p:spPr>
          <a:xfrm>
            <a:off x="609600" y="3543300"/>
            <a:ext cx="6553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24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Symbol" panose="05050102010706020507" pitchFamily="18" charset="2"/>
              <a:buChar char="¾"/>
            </a:pPr>
            <a:r>
              <a:rPr lang="ru-RU" sz="2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ООО  «СТРОЙИНЖЕНЕРИНГ»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2A900807-5400-8DAB-63C3-D89C3995C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978051"/>
            <a:ext cx="8497789" cy="830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7781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980</TotalTime>
  <Words>155</Words>
  <Application>Microsoft Office PowerPoint</Application>
  <PresentationFormat>Произвольный</PresentationFormat>
  <Paragraphs>47</Paragraphs>
  <Slides>4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8" baseType="lpstr">
      <vt:lpstr>Arial</vt:lpstr>
      <vt:lpstr>Calibri</vt:lpstr>
      <vt:lpstr>Symbol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Потребительская корзина, копия</dc:title>
  <dc:creator>Асонкова Ирина</dc:creator>
  <cp:lastModifiedBy>АНО АГР</cp:lastModifiedBy>
  <cp:revision>6</cp:revision>
  <dcterms:created xsi:type="dcterms:W3CDTF">2006-08-16T00:00:00Z</dcterms:created>
  <dcterms:modified xsi:type="dcterms:W3CDTF">2022-06-29T05:22:43Z</dcterms:modified>
  <dc:identifier>DAE-UBw6xs8</dc:identifier>
</cp:coreProperties>
</file>