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058" r:id="rId1"/>
  </p:sldMasterIdLst>
  <p:notesMasterIdLst>
    <p:notesMasterId r:id="rId8"/>
  </p:notesMasterIdLst>
  <p:handoutMasterIdLst>
    <p:handoutMasterId r:id="rId9"/>
  </p:handoutMasterIdLst>
  <p:sldIdLst>
    <p:sldId id="311" r:id="rId2"/>
    <p:sldId id="312" r:id="rId3"/>
    <p:sldId id="316" r:id="rId4"/>
    <p:sldId id="313" r:id="rId5"/>
    <p:sldId id="314" r:id="rId6"/>
    <p:sldId id="315" r:id="rId7"/>
  </p:sldIdLst>
  <p:sldSz cx="9144000" cy="6858000" type="screen4x3"/>
  <p:notesSz cx="7099300" cy="10234613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Verdana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EAEA"/>
    <a:srgbClr val="B2B2B2"/>
    <a:srgbClr val="507B9E"/>
    <a:srgbClr val="009999"/>
    <a:srgbClr val="666699"/>
    <a:srgbClr val="99CCFF"/>
    <a:srgbClr val="3366CC"/>
    <a:srgbClr val="3B77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484" autoAdjust="0"/>
  </p:normalViewPr>
  <p:slideViewPr>
    <p:cSldViewPr>
      <p:cViewPr>
        <p:scale>
          <a:sx n="100" d="100"/>
          <a:sy n="100" d="100"/>
        </p:scale>
        <p:origin x="-234" y="-198"/>
      </p:cViewPr>
      <p:guideLst>
        <p:guide orient="horz" pos="6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-2118" y="9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01C7AC6D-5745-40D3-B897-80499CF868F3}" type="datetimeFigureOut">
              <a:rPr lang="ru-RU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60" tIns="47729" rIns="95460" bIns="4772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EE2B83CC-1AED-4484-8914-5D90BD77B8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812060A1-2250-4548-98C2-CDEBCFF4D556}" type="datetimeFigureOut">
              <a:rPr lang="ru-RU"/>
              <a:pPr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A981DFBF-F8A0-47EB-A10C-99A526717A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1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2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3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4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5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3" tIns="47759" rIns="95523" bIns="47759" anchor="b"/>
          <a:lstStyle/>
          <a:p>
            <a:pPr algn="r" defTabSz="935038"/>
            <a:fld id="{79AEC01E-501F-43B6-81E0-274225B6905B}" type="slidenum">
              <a:rPr lang="ru-RU" altLang="ru-RU" sz="1200"/>
              <a:pPr algn="r" defTabSz="935038"/>
              <a:t>6</a:t>
            </a:fld>
            <a:endParaRPr lang="ru-RU" altLang="ru-RU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523" tIns="47759" rIns="95523" bIns="47759"/>
          <a:lstStyle/>
          <a:p>
            <a:pPr algn="ctr">
              <a:defRPr/>
            </a:pPr>
            <a:r>
              <a:rPr lang="ru-RU" dirty="0" smtClean="0"/>
              <a:t>Уважаемые </a:t>
            </a:r>
            <a:r>
              <a:rPr lang="ru-RU" dirty="0"/>
              <a:t>представители делового сообщества!</a:t>
            </a:r>
          </a:p>
          <a:p>
            <a:pPr algn="ctr">
              <a:defRPr/>
            </a:pPr>
            <a:r>
              <a:rPr lang="ru-RU" dirty="0"/>
              <a:t>Уважаемые коллеги!</a:t>
            </a:r>
          </a:p>
          <a:p>
            <a:pPr indent="359957" algn="just">
              <a:defRPr/>
            </a:pPr>
            <a:endParaRPr lang="ru-RU" dirty="0" smtClean="0"/>
          </a:p>
          <a:p>
            <a:pPr indent="359957" algn="just">
              <a:defRPr/>
            </a:pPr>
            <a:r>
              <a:rPr lang="ru-RU" dirty="0" smtClean="0"/>
              <a:t>Рад </a:t>
            </a:r>
            <a:r>
              <a:rPr lang="ru-RU" dirty="0"/>
              <a:t>приветствовать вас </a:t>
            </a:r>
            <a:r>
              <a:rPr lang="ru-RU" dirty="0" smtClean="0"/>
              <a:t>на Форуме, посвященном вопросам развития малого и среднего предпринимательства. </a:t>
            </a:r>
          </a:p>
          <a:p>
            <a:pPr indent="359957" algn="just">
              <a:defRPr/>
            </a:pPr>
            <a:r>
              <a:rPr lang="ru-RU" dirty="0" smtClean="0"/>
              <a:t>Проведение подобных мероприятий показывает нашу готовность к совместным шагам по решению общих проблем повышения инвестиционной привлекательности территории, поддержки моногородов и развития малого бизнеса.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532D-A4EB-41CC-BF76-EE3E102FF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1350" y="649287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56CFB4-847A-49D3-980B-672E70029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НАИМЕНОВАНИЕ ОРГАНИЗАЦИИ</a:t>
            </a:r>
          </a:p>
          <a:p>
            <a:pPr algn="ctr">
              <a:lnSpc>
                <a:spcPct val="90000"/>
              </a:lnSpc>
            </a:pPr>
            <a:endParaRPr lang="ru-RU" altLang="ru-RU" sz="22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200" dirty="0" smtClean="0">
                <a:latin typeface="Calibri" pitchFamily="34" charset="0"/>
              </a:rPr>
              <a:t>АДРЕС</a:t>
            </a:r>
          </a:p>
          <a:p>
            <a:pPr algn="ctr">
              <a:lnSpc>
                <a:spcPct val="90000"/>
              </a:lnSpc>
            </a:pPr>
            <a:endParaRPr lang="ru-RU" altLang="ru-RU" sz="22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200" dirty="0" smtClean="0">
                <a:latin typeface="Calibri" pitchFamily="34" charset="0"/>
              </a:rPr>
              <a:t>КОНТАКТЫ</a:t>
            </a:r>
            <a:endParaRPr lang="ru-RU" altLang="ru-RU" sz="22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ИСТОРИЯ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ПРЕДПРИЯТИЯ</a:t>
            </a:r>
            <a:endParaRPr lang="ru-RU" altLang="ru-RU" sz="28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ОБЪЕМЫ ВЫПУСКА ПРОДУКЦИИ,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динамика основных показателей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за </a:t>
            </a:r>
            <a:r>
              <a:rPr lang="ru-RU" altLang="ru-RU" sz="2800" dirty="0" smtClean="0">
                <a:latin typeface="Calibri" pitchFamily="34" charset="0"/>
              </a:rPr>
              <a:t>2013-2014-2015 </a:t>
            </a:r>
            <a:r>
              <a:rPr lang="ru-RU" altLang="ru-RU" sz="2800" dirty="0" smtClean="0">
                <a:latin typeface="Calibri" pitchFamily="34" charset="0"/>
              </a:rPr>
              <a:t>гг.</a:t>
            </a:r>
            <a:endParaRPr lang="ru-RU" altLang="ru-RU" sz="28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КРУПНЕЙШИЕ ЗАКАЗЧИКИ</a:t>
            </a:r>
            <a:endParaRPr lang="ru-RU" altLang="ru-RU" sz="22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ПРОДУКЦИЯ</a:t>
            </a:r>
          </a:p>
          <a:p>
            <a:pPr algn="ctr">
              <a:lnSpc>
                <a:spcPct val="90000"/>
              </a:lnSpc>
            </a:pPr>
            <a:endParaRPr lang="ru-RU" altLang="ru-RU" sz="28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Calibri" pitchFamily="34" charset="0"/>
              </a:rPr>
              <a:t>(что можем предложить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Calibri" pitchFamily="34" charset="0"/>
              </a:rPr>
              <a:t>«Северсталь</a:t>
            </a:r>
            <a:r>
              <a:rPr lang="ru-RU" altLang="ru-RU" sz="2400" dirty="0" smtClean="0">
                <a:latin typeface="Calibri" pitchFamily="34" charset="0"/>
              </a:rPr>
              <a:t>», </a:t>
            </a:r>
            <a:r>
              <a:rPr lang="ru-RU" altLang="ru-RU" sz="2400" dirty="0" smtClean="0">
                <a:latin typeface="Calibri" pitchFamily="34" charset="0"/>
              </a:rPr>
              <a:t>«</a:t>
            </a:r>
            <a:r>
              <a:rPr lang="ru-RU" altLang="ru-RU" sz="2400" dirty="0" err="1" smtClean="0">
                <a:latin typeface="Calibri" pitchFamily="34" charset="0"/>
              </a:rPr>
              <a:t>ФосАгро-Череповец</a:t>
            </a:r>
            <a:r>
              <a:rPr lang="ru-RU" altLang="ru-RU" sz="2400" dirty="0" smtClean="0">
                <a:latin typeface="Calibri" pitchFamily="34" charset="0"/>
              </a:rPr>
              <a:t>», 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Calibri" pitchFamily="34" charset="0"/>
              </a:rPr>
              <a:t>ВОМЗ, ГРЭС)</a:t>
            </a:r>
            <a:endParaRPr lang="ru-RU" altLang="ru-RU" sz="24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ru-RU" altLang="ru-RU" sz="2200" dirty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512" y="2276872"/>
            <a:ext cx="8784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УСЛУГИ</a:t>
            </a:r>
          </a:p>
          <a:p>
            <a:pPr algn="ctr">
              <a:lnSpc>
                <a:spcPct val="90000"/>
              </a:lnSpc>
            </a:pPr>
            <a:endParaRPr lang="ru-RU" altLang="ru-RU" sz="28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(что можем предложить 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latin typeface="Calibri" pitchFamily="34" charset="0"/>
              </a:rPr>
              <a:t>«Северсталь», «</a:t>
            </a:r>
            <a:r>
              <a:rPr lang="ru-RU" altLang="ru-RU" sz="2800" dirty="0" err="1" smtClean="0">
                <a:latin typeface="Calibri" pitchFamily="34" charset="0"/>
              </a:rPr>
              <a:t>ФосАгро-Череповец</a:t>
            </a:r>
            <a:r>
              <a:rPr lang="ru-RU" altLang="ru-RU" sz="2800" dirty="0" smtClean="0">
                <a:latin typeface="Calibri" pitchFamily="34" charset="0"/>
              </a:rPr>
              <a:t>», </a:t>
            </a:r>
          </a:p>
          <a:p>
            <a:pPr algn="ctr">
              <a:lnSpc>
                <a:spcPct val="90000"/>
              </a:lnSpc>
            </a:pPr>
            <a:r>
              <a:rPr lang="ru-RU" altLang="ru-RU" sz="2800" smtClean="0">
                <a:latin typeface="Calibri" pitchFamily="34" charset="0"/>
              </a:rPr>
              <a:t>ВОМЗ, ГРЭС)</a:t>
            </a:r>
            <a:endParaRPr lang="ru-RU" altLang="ru-RU" sz="2800" dirty="0" smtClean="0">
              <a:latin typeface="Calibri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7225" y="6413500"/>
            <a:ext cx="866775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11784</TotalTime>
  <Words>337</Words>
  <Application>Microsoft Office PowerPoint</Application>
  <PresentationFormat>Экран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3_Оформление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Корепова А.Н.</dc:creator>
  <cp:lastModifiedBy>Serova.SA</cp:lastModifiedBy>
  <cp:revision>962</cp:revision>
  <cp:lastPrinted>2014-07-18T10:27:49Z</cp:lastPrinted>
  <dcterms:created xsi:type="dcterms:W3CDTF">2012-06-26T13:17:35Z</dcterms:created>
  <dcterms:modified xsi:type="dcterms:W3CDTF">2015-08-18T11:23:50Z</dcterms:modified>
</cp:coreProperties>
</file>